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7" r:id="rId10"/>
    <p:sldId id="264" r:id="rId11"/>
    <p:sldId id="265" r:id="rId12"/>
    <p:sldId id="266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 varScale="1">
        <p:scale>
          <a:sx n="75" d="100"/>
          <a:sy n="75" d="100"/>
        </p:scale>
        <p:origin x="-102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18.12.2018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1772816"/>
            <a:ext cx="5723468" cy="2448272"/>
          </a:xfrm>
        </p:spPr>
        <p:txBody>
          <a:bodyPr>
            <a:normAutofit/>
          </a:bodyPr>
          <a:lstStyle/>
          <a:p>
            <a:r>
              <a:rPr lang="ru-RU" dirty="0" smtClean="0"/>
              <a:t>Практика</a:t>
            </a:r>
            <a:br>
              <a:rPr lang="ru-RU" dirty="0" smtClean="0"/>
            </a:br>
            <a:r>
              <a:rPr lang="ru-RU" dirty="0" smtClean="0"/>
              <a:t>«День </a:t>
            </a:r>
            <a:br>
              <a:rPr lang="ru-RU" dirty="0" smtClean="0"/>
            </a:br>
            <a:r>
              <a:rPr lang="ru-RU" dirty="0" smtClean="0"/>
              <a:t>Свободной игры»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7324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0423" y="842982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Активизация игровой деятельности: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19257"/>
            <a:ext cx="6196405" cy="3397975"/>
          </a:xfrm>
        </p:spPr>
        <p:txBody>
          <a:bodyPr/>
          <a:lstStyle/>
          <a:p>
            <a:r>
              <a:rPr lang="ru-RU" dirty="0"/>
              <a:t>чтение литературы, </a:t>
            </a:r>
            <a:endParaRPr lang="ru-RU" dirty="0" smtClean="0"/>
          </a:p>
          <a:p>
            <a:r>
              <a:rPr lang="ru-RU" dirty="0" smtClean="0"/>
              <a:t>проблемные </a:t>
            </a:r>
            <a:r>
              <a:rPr lang="ru-RU" dirty="0"/>
              <a:t>ситуации</a:t>
            </a:r>
            <a:r>
              <a:rPr lang="ru-RU" dirty="0" smtClean="0"/>
              <a:t>,</a:t>
            </a:r>
          </a:p>
          <a:p>
            <a:r>
              <a:rPr lang="ru-RU" dirty="0" smtClean="0"/>
              <a:t> </a:t>
            </a:r>
            <a:r>
              <a:rPr lang="ru-RU" dirty="0"/>
              <a:t>беседы, </a:t>
            </a:r>
            <a:endParaRPr lang="ru-RU" dirty="0" smtClean="0"/>
          </a:p>
          <a:p>
            <a:r>
              <a:rPr lang="ru-RU" dirty="0" smtClean="0"/>
              <a:t>экскурсии,</a:t>
            </a:r>
          </a:p>
          <a:p>
            <a:r>
              <a:rPr lang="ru-RU" dirty="0" smtClean="0"/>
              <a:t> </a:t>
            </a:r>
            <a:r>
              <a:rPr lang="ru-RU" dirty="0"/>
              <a:t>просмотры фильмов и мультфильмов </a:t>
            </a:r>
            <a:r>
              <a:rPr lang="ru-RU" dirty="0" smtClean="0"/>
              <a:t>и т.д.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887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Новая папка (3)\SAVE_20181215_144619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836711"/>
            <a:ext cx="3456384" cy="4505151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 descr="C:\Users\Admin\Desktop\Новая папка (3)\SAVE_20181215_144536_1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492896"/>
            <a:ext cx="3667100" cy="354905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55022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Новая папка (3)\IMG_20181214_09165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671168"/>
            <a:ext cx="3227948" cy="241095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 descr="C:\Users\Admin\Desktop\Новая папка (3)\IMG_20181214_09195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3168352" cy="25922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124744"/>
            <a:ext cx="3096344" cy="23222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834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764705"/>
            <a:ext cx="5904656" cy="792087"/>
          </a:xfrm>
        </p:spPr>
        <p:txBody>
          <a:bodyPr>
            <a:noAutofit/>
          </a:bodyPr>
          <a:lstStyle/>
          <a:p>
            <a:r>
              <a:rPr lang="ru-RU" sz="4000" dirty="0" smtClean="0"/>
              <a:t>Устранение трудностей:</a:t>
            </a:r>
            <a:endParaRPr lang="ru-RU" sz="4000" dirty="0"/>
          </a:p>
        </p:txBody>
      </p:sp>
      <p:pic>
        <p:nvPicPr>
          <p:cNvPr id="5" name="Рисунок 4" descr="C:\Users\Admin\Desktop\Большая игра\JPG\DSC_5064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1"/>
            <a:ext cx="3744416" cy="263688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 descr="D:\Детский сад\Фото Сад\ФотографииСтаршая группа\Бал - Дары лета\IMG_55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032" y="1573064"/>
            <a:ext cx="3456384" cy="26368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4193679"/>
            <a:ext cx="3024336" cy="2003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510530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етский сад\Фото Сад\ФотографииСтаршая группа\Клубный час\IMG-d4d6ef03fc0f362887ced04727c1d347-V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445892"/>
            <a:ext cx="3024336" cy="252028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764704"/>
            <a:ext cx="3371612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1531" y="908720"/>
            <a:ext cx="3168353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28969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80928"/>
            <a:ext cx="6965245" cy="1202485"/>
          </a:xfrm>
        </p:spPr>
        <p:txBody>
          <a:bodyPr/>
          <a:lstStyle/>
          <a:p>
            <a:r>
              <a:rPr lang="ru-RU" dirty="0" smtClean="0"/>
              <a:t>Благодарю за внимание.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827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такое свободная игра?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2276873"/>
            <a:ext cx="6984776" cy="2016224"/>
          </a:xfrm>
        </p:spPr>
        <p:txBody>
          <a:bodyPr/>
          <a:lstStyle/>
          <a:p>
            <a:pPr algn="just"/>
            <a:r>
              <a:rPr lang="ru-RU" dirty="0" smtClean="0"/>
              <a:t>Свободная </a:t>
            </a:r>
            <a:r>
              <a:rPr lang="ru-RU" dirty="0"/>
              <a:t>игра – это игра в собственном смысле этого слова, форма проявления </a:t>
            </a:r>
            <a:r>
              <a:rPr lang="ru-RU" dirty="0" smtClean="0"/>
              <a:t>активности, </a:t>
            </a:r>
            <a:r>
              <a:rPr lang="ru-RU" dirty="0"/>
              <a:t>источник радости для </a:t>
            </a:r>
            <a:r>
              <a:rPr lang="ru-RU" dirty="0" smtClean="0"/>
              <a:t>детей. </a:t>
            </a:r>
          </a:p>
          <a:p>
            <a:pPr algn="just"/>
            <a:r>
              <a:rPr lang="ru-RU" dirty="0"/>
              <a:t> </a:t>
            </a:r>
            <a:r>
              <a:rPr lang="ru-RU" dirty="0" smtClean="0"/>
              <a:t>Сутью </a:t>
            </a:r>
            <a:r>
              <a:rPr lang="ru-RU" dirty="0"/>
              <a:t>игры  является её </a:t>
            </a:r>
            <a:r>
              <a:rPr lang="ru-RU" dirty="0" smtClean="0"/>
              <a:t>свобода.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6582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548680"/>
            <a:ext cx="6965245" cy="1471387"/>
          </a:xfrm>
        </p:spPr>
        <p:txBody>
          <a:bodyPr>
            <a:noAutofit/>
          </a:bodyPr>
          <a:lstStyle/>
          <a:p>
            <a:r>
              <a:rPr lang="ru-RU" sz="3600" dirty="0" smtClean="0"/>
              <a:t>Сколько времени в день должно отводиться для свободной игры детей?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492896"/>
            <a:ext cx="6408712" cy="3603812"/>
          </a:xfrm>
        </p:spPr>
        <p:txBody>
          <a:bodyPr/>
          <a:lstStyle/>
          <a:p>
            <a:r>
              <a:rPr lang="ru-RU" sz="2800" b="1" dirty="0" smtClean="0"/>
              <a:t>3,5 часа </a:t>
            </a:r>
            <a:r>
              <a:rPr lang="ru-RU" dirty="0" smtClean="0"/>
              <a:t>в день.</a:t>
            </a:r>
          </a:p>
          <a:p>
            <a:pPr marL="0" indent="0">
              <a:buNone/>
            </a:pPr>
            <a:endParaRPr lang="ru-RU" dirty="0" smtClean="0"/>
          </a:p>
          <a:p>
            <a:r>
              <a:rPr lang="ru-RU" b="1" dirty="0" smtClean="0"/>
              <a:t>не менее</a:t>
            </a:r>
            <a:r>
              <a:rPr lang="ru-RU" dirty="0" smtClean="0"/>
              <a:t> 40 минут непрерывной игры.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152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Цель практики -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dirty="0"/>
              <a:t>создание условий для организации игровой деятельности, в которой дети реализуют разнообразное содержание через взаимодействие с партнёрами (взрослыми и сверстниками).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20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811218"/>
          </a:xfrm>
        </p:spPr>
        <p:txBody>
          <a:bodyPr>
            <a:noAutofit/>
          </a:bodyPr>
          <a:lstStyle/>
          <a:p>
            <a:r>
              <a:rPr lang="ru-RU" sz="4000" dirty="0" smtClean="0"/>
              <a:t>Задачи: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844824"/>
            <a:ext cx="7128792" cy="423828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dirty="0" smtClean="0"/>
              <a:t>создать </a:t>
            </a:r>
            <a:r>
              <a:rPr lang="ru-RU" dirty="0"/>
              <a:t>среду, позволяющую развивать творческие способности детей в игровой деятельности</a:t>
            </a:r>
            <a:r>
              <a:rPr lang="ru-RU" dirty="0" smtClean="0"/>
              <a:t>;</a:t>
            </a:r>
          </a:p>
          <a:p>
            <a:pPr algn="just"/>
            <a:r>
              <a:rPr lang="ru-RU" dirty="0" smtClean="0"/>
              <a:t>формировать </a:t>
            </a:r>
            <a:r>
              <a:rPr lang="ru-RU" dirty="0"/>
              <a:t>игровые умения, которые обеспечат самостоятельную игру детей (умение использовать разнообразные предметы, находящиеся в группе</a:t>
            </a:r>
            <a:r>
              <a:rPr lang="ru-RU" dirty="0" smtClean="0"/>
              <a:t>);</a:t>
            </a:r>
          </a:p>
          <a:p>
            <a:pPr algn="just"/>
            <a:r>
              <a:rPr lang="ru-RU" dirty="0" smtClean="0"/>
              <a:t>поддерживать </a:t>
            </a:r>
            <a:r>
              <a:rPr lang="ru-RU" dirty="0"/>
              <a:t>свободную детскую игру, способствовать её обогащению – обеспечить игровое время и </a:t>
            </a:r>
            <a:r>
              <a:rPr lang="ru-RU" dirty="0" smtClean="0"/>
              <a:t>пространство;</a:t>
            </a:r>
          </a:p>
          <a:p>
            <a:pPr algn="just"/>
            <a:r>
              <a:rPr lang="ru-RU" dirty="0" smtClean="0"/>
              <a:t>развивать </a:t>
            </a:r>
            <a:r>
              <a:rPr lang="ru-RU" dirty="0"/>
              <a:t>коммуникативные </a:t>
            </a:r>
            <a:r>
              <a:rPr lang="ru-RU" dirty="0" smtClean="0"/>
              <a:t>навыки;</a:t>
            </a:r>
          </a:p>
          <a:p>
            <a:pPr algn="just"/>
            <a:r>
              <a:rPr lang="ru-RU" dirty="0" smtClean="0"/>
              <a:t>формировать </a:t>
            </a:r>
            <a:r>
              <a:rPr lang="ru-RU" dirty="0"/>
              <a:t>партнёрские отношения между детьми </a:t>
            </a:r>
            <a:r>
              <a:rPr lang="ru-RU" dirty="0" smtClean="0"/>
              <a:t>и</a:t>
            </a:r>
          </a:p>
          <a:p>
            <a:pPr marL="0" indent="0">
              <a:buNone/>
            </a:pPr>
            <a:r>
              <a:rPr lang="ru-RU" dirty="0" smtClean="0"/>
              <a:t>    взрослыми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2780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Суть практики: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Специально выделенный день;</a:t>
            </a:r>
          </a:p>
          <a:p>
            <a:r>
              <a:rPr lang="ru-RU" dirty="0" smtClean="0"/>
              <a:t>Изменение в специально организованной совместной деятельности с детьми;</a:t>
            </a:r>
          </a:p>
          <a:p>
            <a:r>
              <a:rPr lang="ru-RU" dirty="0" smtClean="0"/>
              <a:t>Организация РППС;</a:t>
            </a:r>
          </a:p>
          <a:p>
            <a:r>
              <a:rPr lang="ru-RU" dirty="0" smtClean="0"/>
              <a:t>Единое правило для всех.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51296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Admin\Desktop\Новая папка (3)\IMG_20181214_09164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2951808" cy="20882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 descr="C:\Users\Admin\Desktop\231989_IMG_1097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001764" cy="208823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 descr="C:\Users\Admin\Desktop\232006_IMG_1127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717032"/>
            <a:ext cx="3052663" cy="218464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34812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D:\Детский сад\Фото Сад\ФотографииСтаршая группа\День Свободной игры\IMG_20181102_0856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836712"/>
            <a:ext cx="3312368" cy="4176464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 descr="D:\Детский сад\Фото Сад\ФотографииСтаршая группа\День Свободной игры\IMG_20181109_09185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060849"/>
            <a:ext cx="3305611" cy="4200262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765510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D:\Детский сад\Фото Сад\ФотографииСтаршая группа\День Свободной игры\IMG_20181109_092034_HDR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5" y="1047924"/>
            <a:ext cx="3014464" cy="23810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5" name="Рисунок 4" descr="D:\Детский сад\Фото Сад\ФотографииСтаршая группа\День Свободной игры\IMG_20181026_0916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645025"/>
            <a:ext cx="3014464" cy="2160240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  <p:pic>
        <p:nvPicPr>
          <p:cNvPr id="6" name="Рисунок 5" descr="C:\Users\Admin\Desktop\Новая папка (3)\SAVE_20181215_144626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052736"/>
            <a:ext cx="3168352" cy="475252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22176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98</TotalTime>
  <Words>196</Words>
  <Application>Microsoft Office PowerPoint</Application>
  <PresentationFormat>Экран (4:3)</PresentationFormat>
  <Paragraphs>30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Кнопка</vt:lpstr>
      <vt:lpstr>Практика «День  Свободной игры»</vt:lpstr>
      <vt:lpstr>Что такое свободная игра?</vt:lpstr>
      <vt:lpstr>Сколько времени в день должно отводиться для свободной игры детей?</vt:lpstr>
      <vt:lpstr>Цель практики - </vt:lpstr>
      <vt:lpstr>Задачи:</vt:lpstr>
      <vt:lpstr>Суть практики:</vt:lpstr>
      <vt:lpstr>Презентация PowerPoint</vt:lpstr>
      <vt:lpstr>Презентация PowerPoint</vt:lpstr>
      <vt:lpstr>Презентация PowerPoint</vt:lpstr>
      <vt:lpstr>Активизация игровой деятельности:</vt:lpstr>
      <vt:lpstr>Презентация PowerPoint</vt:lpstr>
      <vt:lpstr>Презентация PowerPoint</vt:lpstr>
      <vt:lpstr>Устранение трудностей:</vt:lpstr>
      <vt:lpstr>Презентация PowerPoint</vt:lpstr>
      <vt:lpstr>Благодарю за внимание.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Практика «День  Свободной игры»</dc:title>
  <dc:creator>Admin</dc:creator>
  <cp:lastModifiedBy>Admin</cp:lastModifiedBy>
  <cp:revision>14</cp:revision>
  <dcterms:created xsi:type="dcterms:W3CDTF">2018-12-15T09:26:35Z</dcterms:created>
  <dcterms:modified xsi:type="dcterms:W3CDTF">2018-12-18T11:46:46Z</dcterms:modified>
</cp:coreProperties>
</file>